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6" r:id="rId2"/>
  </p:sldIdLst>
  <p:sldSz cx="18288000" cy="7332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9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56" autoAdjust="0"/>
  </p:normalViewPr>
  <p:slideViewPr>
    <p:cSldViewPr snapToGrid="0">
      <p:cViewPr varScale="1">
        <p:scale>
          <a:sx n="53" d="100"/>
          <a:sy n="53" d="100"/>
        </p:scale>
        <p:origin x="106" y="619"/>
      </p:cViewPr>
      <p:guideLst>
        <p:guide orient="horz" pos="2309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5369CE-DAB9-407C-8B16-010D2049875C}" type="datetimeFigureOut">
              <a:rPr lang="en-IN" smtClean="0"/>
              <a:t>02-06-2021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419100" y="1143000"/>
            <a:ext cx="76962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6D9114-D860-4594-99E2-35CC75636F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3376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29777" rtl="0" eaLnBrk="1" latinLnBrk="0" hangingPunct="1">
      <a:defRPr sz="1614" kern="1200">
        <a:solidFill>
          <a:schemeClr val="tx1"/>
        </a:solidFill>
        <a:latin typeface="+mn-lt"/>
        <a:ea typeface="+mn-ea"/>
        <a:cs typeface="+mn-cs"/>
      </a:defRPr>
    </a:lvl1pPr>
    <a:lvl2pPr marL="614888" algn="l" defTabSz="1229777" rtl="0" eaLnBrk="1" latinLnBrk="0" hangingPunct="1">
      <a:defRPr sz="1614" kern="1200">
        <a:solidFill>
          <a:schemeClr val="tx1"/>
        </a:solidFill>
        <a:latin typeface="+mn-lt"/>
        <a:ea typeface="+mn-ea"/>
        <a:cs typeface="+mn-cs"/>
      </a:defRPr>
    </a:lvl2pPr>
    <a:lvl3pPr marL="1229777" algn="l" defTabSz="1229777" rtl="0" eaLnBrk="1" latinLnBrk="0" hangingPunct="1">
      <a:defRPr sz="1614" kern="1200">
        <a:solidFill>
          <a:schemeClr val="tx1"/>
        </a:solidFill>
        <a:latin typeface="+mn-lt"/>
        <a:ea typeface="+mn-ea"/>
        <a:cs typeface="+mn-cs"/>
      </a:defRPr>
    </a:lvl3pPr>
    <a:lvl4pPr marL="1844665" algn="l" defTabSz="1229777" rtl="0" eaLnBrk="1" latinLnBrk="0" hangingPunct="1">
      <a:defRPr sz="1614" kern="1200">
        <a:solidFill>
          <a:schemeClr val="tx1"/>
        </a:solidFill>
        <a:latin typeface="+mn-lt"/>
        <a:ea typeface="+mn-ea"/>
        <a:cs typeface="+mn-cs"/>
      </a:defRPr>
    </a:lvl4pPr>
    <a:lvl5pPr marL="2459553" algn="l" defTabSz="1229777" rtl="0" eaLnBrk="1" latinLnBrk="0" hangingPunct="1">
      <a:defRPr sz="1614" kern="1200">
        <a:solidFill>
          <a:schemeClr val="tx1"/>
        </a:solidFill>
        <a:latin typeface="+mn-lt"/>
        <a:ea typeface="+mn-ea"/>
        <a:cs typeface="+mn-cs"/>
      </a:defRPr>
    </a:lvl5pPr>
    <a:lvl6pPr marL="3074441" algn="l" defTabSz="1229777" rtl="0" eaLnBrk="1" latinLnBrk="0" hangingPunct="1">
      <a:defRPr sz="1614" kern="1200">
        <a:solidFill>
          <a:schemeClr val="tx1"/>
        </a:solidFill>
        <a:latin typeface="+mn-lt"/>
        <a:ea typeface="+mn-ea"/>
        <a:cs typeface="+mn-cs"/>
      </a:defRPr>
    </a:lvl6pPr>
    <a:lvl7pPr marL="3689330" algn="l" defTabSz="1229777" rtl="0" eaLnBrk="1" latinLnBrk="0" hangingPunct="1">
      <a:defRPr sz="1614" kern="1200">
        <a:solidFill>
          <a:schemeClr val="tx1"/>
        </a:solidFill>
        <a:latin typeface="+mn-lt"/>
        <a:ea typeface="+mn-ea"/>
        <a:cs typeface="+mn-cs"/>
      </a:defRPr>
    </a:lvl7pPr>
    <a:lvl8pPr marL="4304218" algn="l" defTabSz="1229777" rtl="0" eaLnBrk="1" latinLnBrk="0" hangingPunct="1">
      <a:defRPr sz="1614" kern="1200">
        <a:solidFill>
          <a:schemeClr val="tx1"/>
        </a:solidFill>
        <a:latin typeface="+mn-lt"/>
        <a:ea typeface="+mn-ea"/>
        <a:cs typeface="+mn-cs"/>
      </a:defRPr>
    </a:lvl8pPr>
    <a:lvl9pPr marL="4919106" algn="l" defTabSz="1229777" rtl="0" eaLnBrk="1" latinLnBrk="0" hangingPunct="1">
      <a:defRPr sz="161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6D9114-D860-4594-99E2-35CC75636FCC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2591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200045"/>
            <a:ext cx="13716000" cy="2552853"/>
          </a:xfrm>
        </p:spPr>
        <p:txBody>
          <a:bodyPr anchor="b"/>
          <a:lstStyle>
            <a:lvl1pPr algn="ctr">
              <a:defRPr sz="641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3851346"/>
            <a:ext cx="13716000" cy="1770362"/>
          </a:xfrm>
        </p:spPr>
        <p:txBody>
          <a:bodyPr/>
          <a:lstStyle>
            <a:lvl1pPr marL="0" indent="0" algn="ctr">
              <a:buNone/>
              <a:defRPr sz="2566"/>
            </a:lvl1pPr>
            <a:lvl2pPr marL="488838" indent="0" algn="ctr">
              <a:buNone/>
              <a:defRPr sz="2138"/>
            </a:lvl2pPr>
            <a:lvl3pPr marL="977676" indent="0" algn="ctr">
              <a:buNone/>
              <a:defRPr sz="1925"/>
            </a:lvl3pPr>
            <a:lvl4pPr marL="1466515" indent="0" algn="ctr">
              <a:buNone/>
              <a:defRPr sz="1711"/>
            </a:lvl4pPr>
            <a:lvl5pPr marL="1955353" indent="0" algn="ctr">
              <a:buNone/>
              <a:defRPr sz="1711"/>
            </a:lvl5pPr>
            <a:lvl6pPr marL="2444191" indent="0" algn="ctr">
              <a:buNone/>
              <a:defRPr sz="1711"/>
            </a:lvl6pPr>
            <a:lvl7pPr marL="2933029" indent="0" algn="ctr">
              <a:buNone/>
              <a:defRPr sz="1711"/>
            </a:lvl7pPr>
            <a:lvl8pPr marL="3421868" indent="0" algn="ctr">
              <a:buNone/>
              <a:defRPr sz="1711"/>
            </a:lvl8pPr>
            <a:lvl9pPr marL="3910706" indent="0" algn="ctr">
              <a:buNone/>
              <a:defRPr sz="171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9919C-BAC0-4062-A36C-42046216D7FF}" type="datetimeFigureOut">
              <a:rPr lang="en-IN" smtClean="0"/>
              <a:t>02-06-2021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8A018-5266-4BD8-BA2B-65245BC943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4633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9919C-BAC0-4062-A36C-42046216D7FF}" type="datetimeFigureOut">
              <a:rPr lang="en-IN" smtClean="0"/>
              <a:t>02-06-2021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8A018-5266-4BD8-BA2B-65245BC943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5664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390396"/>
            <a:ext cx="3943350" cy="62140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90396"/>
            <a:ext cx="11601450" cy="62140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9919C-BAC0-4062-A36C-42046216D7FF}" type="datetimeFigureOut">
              <a:rPr lang="en-IN" smtClean="0"/>
              <a:t>02-06-2021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8A018-5266-4BD8-BA2B-65245BC943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244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9919C-BAC0-4062-A36C-42046216D7FF}" type="datetimeFigureOut">
              <a:rPr lang="en-IN" smtClean="0"/>
              <a:t>02-06-2021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8A018-5266-4BD8-BA2B-65245BC943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5917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1828074"/>
            <a:ext cx="15773400" cy="3050184"/>
          </a:xfrm>
        </p:spPr>
        <p:txBody>
          <a:bodyPr anchor="b"/>
          <a:lstStyle>
            <a:lvl1pPr>
              <a:defRPr sz="641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4907114"/>
            <a:ext cx="15773400" cy="1604019"/>
          </a:xfrm>
        </p:spPr>
        <p:txBody>
          <a:bodyPr/>
          <a:lstStyle>
            <a:lvl1pPr marL="0" indent="0">
              <a:buNone/>
              <a:defRPr sz="2566">
                <a:solidFill>
                  <a:schemeClr val="tx1">
                    <a:tint val="75000"/>
                  </a:schemeClr>
                </a:solidFill>
              </a:defRPr>
            </a:lvl1pPr>
            <a:lvl2pPr marL="488838" indent="0">
              <a:buNone/>
              <a:defRPr sz="2138">
                <a:solidFill>
                  <a:schemeClr val="tx1">
                    <a:tint val="75000"/>
                  </a:schemeClr>
                </a:solidFill>
              </a:defRPr>
            </a:lvl2pPr>
            <a:lvl3pPr marL="977676" indent="0">
              <a:buNone/>
              <a:defRPr sz="1925">
                <a:solidFill>
                  <a:schemeClr val="tx1">
                    <a:tint val="75000"/>
                  </a:schemeClr>
                </a:solidFill>
              </a:defRPr>
            </a:lvl3pPr>
            <a:lvl4pPr marL="1466515" indent="0">
              <a:buNone/>
              <a:defRPr sz="1711">
                <a:solidFill>
                  <a:schemeClr val="tx1">
                    <a:tint val="75000"/>
                  </a:schemeClr>
                </a:solidFill>
              </a:defRPr>
            </a:lvl4pPr>
            <a:lvl5pPr marL="1955353" indent="0">
              <a:buNone/>
              <a:defRPr sz="1711">
                <a:solidFill>
                  <a:schemeClr val="tx1">
                    <a:tint val="75000"/>
                  </a:schemeClr>
                </a:solidFill>
              </a:defRPr>
            </a:lvl5pPr>
            <a:lvl6pPr marL="2444191" indent="0">
              <a:buNone/>
              <a:defRPr sz="1711">
                <a:solidFill>
                  <a:schemeClr val="tx1">
                    <a:tint val="75000"/>
                  </a:schemeClr>
                </a:solidFill>
              </a:defRPr>
            </a:lvl6pPr>
            <a:lvl7pPr marL="2933029" indent="0">
              <a:buNone/>
              <a:defRPr sz="1711">
                <a:solidFill>
                  <a:schemeClr val="tx1">
                    <a:tint val="75000"/>
                  </a:schemeClr>
                </a:solidFill>
              </a:defRPr>
            </a:lvl7pPr>
            <a:lvl8pPr marL="3421868" indent="0">
              <a:buNone/>
              <a:defRPr sz="1711">
                <a:solidFill>
                  <a:schemeClr val="tx1">
                    <a:tint val="75000"/>
                  </a:schemeClr>
                </a:solidFill>
              </a:defRPr>
            </a:lvl8pPr>
            <a:lvl9pPr marL="3910706" indent="0">
              <a:buNone/>
              <a:defRPr sz="171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9919C-BAC0-4062-A36C-42046216D7FF}" type="datetimeFigureOut">
              <a:rPr lang="en-IN" smtClean="0"/>
              <a:t>02-06-2021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8A018-5266-4BD8-BA2B-65245BC943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1974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1951982"/>
            <a:ext cx="7772400" cy="46525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1951982"/>
            <a:ext cx="7772400" cy="46525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9919C-BAC0-4062-A36C-42046216D7FF}" type="datetimeFigureOut">
              <a:rPr lang="en-IN" smtClean="0"/>
              <a:t>02-06-2021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8A018-5266-4BD8-BA2B-65245BC943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6727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390397"/>
            <a:ext cx="15773400" cy="14173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1797522"/>
            <a:ext cx="7736681" cy="880937"/>
          </a:xfrm>
        </p:spPr>
        <p:txBody>
          <a:bodyPr anchor="b"/>
          <a:lstStyle>
            <a:lvl1pPr marL="0" indent="0">
              <a:buNone/>
              <a:defRPr sz="2566" b="1"/>
            </a:lvl1pPr>
            <a:lvl2pPr marL="488838" indent="0">
              <a:buNone/>
              <a:defRPr sz="2138" b="1"/>
            </a:lvl2pPr>
            <a:lvl3pPr marL="977676" indent="0">
              <a:buNone/>
              <a:defRPr sz="1925" b="1"/>
            </a:lvl3pPr>
            <a:lvl4pPr marL="1466515" indent="0">
              <a:buNone/>
              <a:defRPr sz="1711" b="1"/>
            </a:lvl4pPr>
            <a:lvl5pPr marL="1955353" indent="0">
              <a:buNone/>
              <a:defRPr sz="1711" b="1"/>
            </a:lvl5pPr>
            <a:lvl6pPr marL="2444191" indent="0">
              <a:buNone/>
              <a:defRPr sz="1711" b="1"/>
            </a:lvl6pPr>
            <a:lvl7pPr marL="2933029" indent="0">
              <a:buNone/>
              <a:defRPr sz="1711" b="1"/>
            </a:lvl7pPr>
            <a:lvl8pPr marL="3421868" indent="0">
              <a:buNone/>
              <a:defRPr sz="1711" b="1"/>
            </a:lvl8pPr>
            <a:lvl9pPr marL="3910706" indent="0">
              <a:buNone/>
              <a:defRPr sz="171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2678459"/>
            <a:ext cx="7736681" cy="39396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1797522"/>
            <a:ext cx="7774782" cy="880937"/>
          </a:xfrm>
        </p:spPr>
        <p:txBody>
          <a:bodyPr anchor="b"/>
          <a:lstStyle>
            <a:lvl1pPr marL="0" indent="0">
              <a:buNone/>
              <a:defRPr sz="2566" b="1"/>
            </a:lvl1pPr>
            <a:lvl2pPr marL="488838" indent="0">
              <a:buNone/>
              <a:defRPr sz="2138" b="1"/>
            </a:lvl2pPr>
            <a:lvl3pPr marL="977676" indent="0">
              <a:buNone/>
              <a:defRPr sz="1925" b="1"/>
            </a:lvl3pPr>
            <a:lvl4pPr marL="1466515" indent="0">
              <a:buNone/>
              <a:defRPr sz="1711" b="1"/>
            </a:lvl4pPr>
            <a:lvl5pPr marL="1955353" indent="0">
              <a:buNone/>
              <a:defRPr sz="1711" b="1"/>
            </a:lvl5pPr>
            <a:lvl6pPr marL="2444191" indent="0">
              <a:buNone/>
              <a:defRPr sz="1711" b="1"/>
            </a:lvl6pPr>
            <a:lvl7pPr marL="2933029" indent="0">
              <a:buNone/>
              <a:defRPr sz="1711" b="1"/>
            </a:lvl7pPr>
            <a:lvl8pPr marL="3421868" indent="0">
              <a:buNone/>
              <a:defRPr sz="1711" b="1"/>
            </a:lvl8pPr>
            <a:lvl9pPr marL="3910706" indent="0">
              <a:buNone/>
              <a:defRPr sz="171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2678459"/>
            <a:ext cx="7774782" cy="39396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9919C-BAC0-4062-A36C-42046216D7FF}" type="datetimeFigureOut">
              <a:rPr lang="en-IN" smtClean="0"/>
              <a:t>02-06-2021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8A018-5266-4BD8-BA2B-65245BC943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1807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9919C-BAC0-4062-A36C-42046216D7FF}" type="datetimeFigureOut">
              <a:rPr lang="en-IN" smtClean="0"/>
              <a:t>02-06-2021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8A018-5266-4BD8-BA2B-65245BC943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2322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9919C-BAC0-4062-A36C-42046216D7FF}" type="datetimeFigureOut">
              <a:rPr lang="en-IN" smtClean="0"/>
              <a:t>02-06-2021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8A018-5266-4BD8-BA2B-65245BC943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0727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488844"/>
            <a:ext cx="5898356" cy="1710955"/>
          </a:xfrm>
        </p:spPr>
        <p:txBody>
          <a:bodyPr anchor="b"/>
          <a:lstStyle>
            <a:lvl1pPr>
              <a:defRPr sz="342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055768"/>
            <a:ext cx="9258300" cy="5210943"/>
          </a:xfrm>
        </p:spPr>
        <p:txBody>
          <a:bodyPr/>
          <a:lstStyle>
            <a:lvl1pPr>
              <a:defRPr sz="3421"/>
            </a:lvl1pPr>
            <a:lvl2pPr>
              <a:defRPr sz="2994"/>
            </a:lvl2pPr>
            <a:lvl3pPr>
              <a:defRPr sz="2566"/>
            </a:lvl3pPr>
            <a:lvl4pPr>
              <a:defRPr sz="2138"/>
            </a:lvl4pPr>
            <a:lvl5pPr>
              <a:defRPr sz="2138"/>
            </a:lvl5pPr>
            <a:lvl6pPr>
              <a:defRPr sz="2138"/>
            </a:lvl6pPr>
            <a:lvl7pPr>
              <a:defRPr sz="2138"/>
            </a:lvl7pPr>
            <a:lvl8pPr>
              <a:defRPr sz="2138"/>
            </a:lvl8pPr>
            <a:lvl9pPr>
              <a:defRPr sz="21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2199799"/>
            <a:ext cx="5898356" cy="4075400"/>
          </a:xfrm>
        </p:spPr>
        <p:txBody>
          <a:bodyPr/>
          <a:lstStyle>
            <a:lvl1pPr marL="0" indent="0">
              <a:buNone/>
              <a:defRPr sz="1711"/>
            </a:lvl1pPr>
            <a:lvl2pPr marL="488838" indent="0">
              <a:buNone/>
              <a:defRPr sz="1497"/>
            </a:lvl2pPr>
            <a:lvl3pPr marL="977676" indent="0">
              <a:buNone/>
              <a:defRPr sz="1283"/>
            </a:lvl3pPr>
            <a:lvl4pPr marL="1466515" indent="0">
              <a:buNone/>
              <a:defRPr sz="1069"/>
            </a:lvl4pPr>
            <a:lvl5pPr marL="1955353" indent="0">
              <a:buNone/>
              <a:defRPr sz="1069"/>
            </a:lvl5pPr>
            <a:lvl6pPr marL="2444191" indent="0">
              <a:buNone/>
              <a:defRPr sz="1069"/>
            </a:lvl6pPr>
            <a:lvl7pPr marL="2933029" indent="0">
              <a:buNone/>
              <a:defRPr sz="1069"/>
            </a:lvl7pPr>
            <a:lvl8pPr marL="3421868" indent="0">
              <a:buNone/>
              <a:defRPr sz="1069"/>
            </a:lvl8pPr>
            <a:lvl9pPr marL="3910706" indent="0">
              <a:buNone/>
              <a:defRPr sz="106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9919C-BAC0-4062-A36C-42046216D7FF}" type="datetimeFigureOut">
              <a:rPr lang="en-IN" smtClean="0"/>
              <a:t>02-06-2021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8A018-5266-4BD8-BA2B-65245BC943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082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488844"/>
            <a:ext cx="5898356" cy="1710955"/>
          </a:xfrm>
        </p:spPr>
        <p:txBody>
          <a:bodyPr anchor="b"/>
          <a:lstStyle>
            <a:lvl1pPr>
              <a:defRPr sz="342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055768"/>
            <a:ext cx="9258300" cy="5210943"/>
          </a:xfrm>
        </p:spPr>
        <p:txBody>
          <a:bodyPr anchor="t"/>
          <a:lstStyle>
            <a:lvl1pPr marL="0" indent="0">
              <a:buNone/>
              <a:defRPr sz="3421"/>
            </a:lvl1pPr>
            <a:lvl2pPr marL="488838" indent="0">
              <a:buNone/>
              <a:defRPr sz="2994"/>
            </a:lvl2pPr>
            <a:lvl3pPr marL="977676" indent="0">
              <a:buNone/>
              <a:defRPr sz="2566"/>
            </a:lvl3pPr>
            <a:lvl4pPr marL="1466515" indent="0">
              <a:buNone/>
              <a:defRPr sz="2138"/>
            </a:lvl4pPr>
            <a:lvl5pPr marL="1955353" indent="0">
              <a:buNone/>
              <a:defRPr sz="2138"/>
            </a:lvl5pPr>
            <a:lvl6pPr marL="2444191" indent="0">
              <a:buNone/>
              <a:defRPr sz="2138"/>
            </a:lvl6pPr>
            <a:lvl7pPr marL="2933029" indent="0">
              <a:buNone/>
              <a:defRPr sz="2138"/>
            </a:lvl7pPr>
            <a:lvl8pPr marL="3421868" indent="0">
              <a:buNone/>
              <a:defRPr sz="2138"/>
            </a:lvl8pPr>
            <a:lvl9pPr marL="3910706" indent="0">
              <a:buNone/>
              <a:defRPr sz="213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2199799"/>
            <a:ext cx="5898356" cy="4075400"/>
          </a:xfrm>
        </p:spPr>
        <p:txBody>
          <a:bodyPr/>
          <a:lstStyle>
            <a:lvl1pPr marL="0" indent="0">
              <a:buNone/>
              <a:defRPr sz="1711"/>
            </a:lvl1pPr>
            <a:lvl2pPr marL="488838" indent="0">
              <a:buNone/>
              <a:defRPr sz="1497"/>
            </a:lvl2pPr>
            <a:lvl3pPr marL="977676" indent="0">
              <a:buNone/>
              <a:defRPr sz="1283"/>
            </a:lvl3pPr>
            <a:lvl4pPr marL="1466515" indent="0">
              <a:buNone/>
              <a:defRPr sz="1069"/>
            </a:lvl4pPr>
            <a:lvl5pPr marL="1955353" indent="0">
              <a:buNone/>
              <a:defRPr sz="1069"/>
            </a:lvl5pPr>
            <a:lvl6pPr marL="2444191" indent="0">
              <a:buNone/>
              <a:defRPr sz="1069"/>
            </a:lvl6pPr>
            <a:lvl7pPr marL="2933029" indent="0">
              <a:buNone/>
              <a:defRPr sz="1069"/>
            </a:lvl7pPr>
            <a:lvl8pPr marL="3421868" indent="0">
              <a:buNone/>
              <a:defRPr sz="1069"/>
            </a:lvl8pPr>
            <a:lvl9pPr marL="3910706" indent="0">
              <a:buNone/>
              <a:defRPr sz="106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9919C-BAC0-4062-A36C-42046216D7FF}" type="datetimeFigureOut">
              <a:rPr lang="en-IN" smtClean="0"/>
              <a:t>02-06-2021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8A018-5266-4BD8-BA2B-65245BC943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5171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390397"/>
            <a:ext cx="15773400" cy="1417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1951982"/>
            <a:ext cx="15773400" cy="4652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6796293"/>
            <a:ext cx="4114800" cy="39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9919C-BAC0-4062-A36C-42046216D7FF}" type="datetimeFigureOut">
              <a:rPr lang="en-IN" smtClean="0"/>
              <a:t>02-06-2021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6796293"/>
            <a:ext cx="6172200" cy="39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6796293"/>
            <a:ext cx="4114800" cy="39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98A018-5266-4BD8-BA2B-65245BC943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2513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77676" rtl="0" eaLnBrk="1" latinLnBrk="0" hangingPunct="1">
        <a:lnSpc>
          <a:spcPct val="90000"/>
        </a:lnSpc>
        <a:spcBef>
          <a:spcPct val="0"/>
        </a:spcBef>
        <a:buNone/>
        <a:defRPr sz="470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4419" indent="-244419" algn="l" defTabSz="977676" rtl="0" eaLnBrk="1" latinLnBrk="0" hangingPunct="1">
        <a:lnSpc>
          <a:spcPct val="90000"/>
        </a:lnSpc>
        <a:spcBef>
          <a:spcPts val="1069"/>
        </a:spcBef>
        <a:buFont typeface="Arial" panose="020B0604020202020204" pitchFamily="34" charset="0"/>
        <a:buChar char="•"/>
        <a:defRPr sz="2994" kern="1200">
          <a:solidFill>
            <a:schemeClr val="tx1"/>
          </a:solidFill>
          <a:latin typeface="+mn-lt"/>
          <a:ea typeface="+mn-ea"/>
          <a:cs typeface="+mn-cs"/>
        </a:defRPr>
      </a:lvl1pPr>
      <a:lvl2pPr marL="733257" indent="-244419" algn="l" defTabSz="977676" rtl="0" eaLnBrk="1" latinLnBrk="0" hangingPunct="1">
        <a:lnSpc>
          <a:spcPct val="90000"/>
        </a:lnSpc>
        <a:spcBef>
          <a:spcPts val="535"/>
        </a:spcBef>
        <a:buFont typeface="Arial" panose="020B0604020202020204" pitchFamily="34" charset="0"/>
        <a:buChar char="•"/>
        <a:defRPr sz="2566" kern="1200">
          <a:solidFill>
            <a:schemeClr val="tx1"/>
          </a:solidFill>
          <a:latin typeface="+mn-lt"/>
          <a:ea typeface="+mn-ea"/>
          <a:cs typeface="+mn-cs"/>
        </a:defRPr>
      </a:lvl2pPr>
      <a:lvl3pPr marL="1222096" indent="-244419" algn="l" defTabSz="977676" rtl="0" eaLnBrk="1" latinLnBrk="0" hangingPunct="1">
        <a:lnSpc>
          <a:spcPct val="90000"/>
        </a:lnSpc>
        <a:spcBef>
          <a:spcPts val="535"/>
        </a:spcBef>
        <a:buFont typeface="Arial" panose="020B0604020202020204" pitchFamily="34" charset="0"/>
        <a:buChar char="•"/>
        <a:defRPr sz="2138" kern="1200">
          <a:solidFill>
            <a:schemeClr val="tx1"/>
          </a:solidFill>
          <a:latin typeface="+mn-lt"/>
          <a:ea typeface="+mn-ea"/>
          <a:cs typeface="+mn-cs"/>
        </a:defRPr>
      </a:lvl3pPr>
      <a:lvl4pPr marL="1710934" indent="-244419" algn="l" defTabSz="977676" rtl="0" eaLnBrk="1" latinLnBrk="0" hangingPunct="1">
        <a:lnSpc>
          <a:spcPct val="90000"/>
        </a:lnSpc>
        <a:spcBef>
          <a:spcPts val="535"/>
        </a:spcBef>
        <a:buFont typeface="Arial" panose="020B0604020202020204" pitchFamily="34" charset="0"/>
        <a:buChar char="•"/>
        <a:defRPr sz="1925" kern="1200">
          <a:solidFill>
            <a:schemeClr val="tx1"/>
          </a:solidFill>
          <a:latin typeface="+mn-lt"/>
          <a:ea typeface="+mn-ea"/>
          <a:cs typeface="+mn-cs"/>
        </a:defRPr>
      </a:lvl4pPr>
      <a:lvl5pPr marL="2199772" indent="-244419" algn="l" defTabSz="977676" rtl="0" eaLnBrk="1" latinLnBrk="0" hangingPunct="1">
        <a:lnSpc>
          <a:spcPct val="90000"/>
        </a:lnSpc>
        <a:spcBef>
          <a:spcPts val="535"/>
        </a:spcBef>
        <a:buFont typeface="Arial" panose="020B0604020202020204" pitchFamily="34" charset="0"/>
        <a:buChar char="•"/>
        <a:defRPr sz="1925" kern="1200">
          <a:solidFill>
            <a:schemeClr val="tx1"/>
          </a:solidFill>
          <a:latin typeface="+mn-lt"/>
          <a:ea typeface="+mn-ea"/>
          <a:cs typeface="+mn-cs"/>
        </a:defRPr>
      </a:lvl5pPr>
      <a:lvl6pPr marL="2688610" indent="-244419" algn="l" defTabSz="977676" rtl="0" eaLnBrk="1" latinLnBrk="0" hangingPunct="1">
        <a:lnSpc>
          <a:spcPct val="90000"/>
        </a:lnSpc>
        <a:spcBef>
          <a:spcPts val="535"/>
        </a:spcBef>
        <a:buFont typeface="Arial" panose="020B0604020202020204" pitchFamily="34" charset="0"/>
        <a:buChar char="•"/>
        <a:defRPr sz="1925" kern="1200">
          <a:solidFill>
            <a:schemeClr val="tx1"/>
          </a:solidFill>
          <a:latin typeface="+mn-lt"/>
          <a:ea typeface="+mn-ea"/>
          <a:cs typeface="+mn-cs"/>
        </a:defRPr>
      </a:lvl6pPr>
      <a:lvl7pPr marL="3177449" indent="-244419" algn="l" defTabSz="977676" rtl="0" eaLnBrk="1" latinLnBrk="0" hangingPunct="1">
        <a:lnSpc>
          <a:spcPct val="90000"/>
        </a:lnSpc>
        <a:spcBef>
          <a:spcPts val="535"/>
        </a:spcBef>
        <a:buFont typeface="Arial" panose="020B0604020202020204" pitchFamily="34" charset="0"/>
        <a:buChar char="•"/>
        <a:defRPr sz="1925" kern="1200">
          <a:solidFill>
            <a:schemeClr val="tx1"/>
          </a:solidFill>
          <a:latin typeface="+mn-lt"/>
          <a:ea typeface="+mn-ea"/>
          <a:cs typeface="+mn-cs"/>
        </a:defRPr>
      </a:lvl7pPr>
      <a:lvl8pPr marL="3666287" indent="-244419" algn="l" defTabSz="977676" rtl="0" eaLnBrk="1" latinLnBrk="0" hangingPunct="1">
        <a:lnSpc>
          <a:spcPct val="90000"/>
        </a:lnSpc>
        <a:spcBef>
          <a:spcPts val="535"/>
        </a:spcBef>
        <a:buFont typeface="Arial" panose="020B0604020202020204" pitchFamily="34" charset="0"/>
        <a:buChar char="•"/>
        <a:defRPr sz="1925" kern="1200">
          <a:solidFill>
            <a:schemeClr val="tx1"/>
          </a:solidFill>
          <a:latin typeface="+mn-lt"/>
          <a:ea typeface="+mn-ea"/>
          <a:cs typeface="+mn-cs"/>
        </a:defRPr>
      </a:lvl8pPr>
      <a:lvl9pPr marL="4155125" indent="-244419" algn="l" defTabSz="977676" rtl="0" eaLnBrk="1" latinLnBrk="0" hangingPunct="1">
        <a:lnSpc>
          <a:spcPct val="90000"/>
        </a:lnSpc>
        <a:spcBef>
          <a:spcPts val="535"/>
        </a:spcBef>
        <a:buFont typeface="Arial" panose="020B0604020202020204" pitchFamily="34" charset="0"/>
        <a:buChar char="•"/>
        <a:defRPr sz="19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7676" rtl="0" eaLnBrk="1" latinLnBrk="0" hangingPunct="1">
        <a:defRPr sz="1925" kern="1200">
          <a:solidFill>
            <a:schemeClr val="tx1"/>
          </a:solidFill>
          <a:latin typeface="+mn-lt"/>
          <a:ea typeface="+mn-ea"/>
          <a:cs typeface="+mn-cs"/>
        </a:defRPr>
      </a:lvl1pPr>
      <a:lvl2pPr marL="488838" algn="l" defTabSz="977676" rtl="0" eaLnBrk="1" latinLnBrk="0" hangingPunct="1">
        <a:defRPr sz="1925" kern="1200">
          <a:solidFill>
            <a:schemeClr val="tx1"/>
          </a:solidFill>
          <a:latin typeface="+mn-lt"/>
          <a:ea typeface="+mn-ea"/>
          <a:cs typeface="+mn-cs"/>
        </a:defRPr>
      </a:lvl2pPr>
      <a:lvl3pPr marL="977676" algn="l" defTabSz="977676" rtl="0" eaLnBrk="1" latinLnBrk="0" hangingPunct="1">
        <a:defRPr sz="1925" kern="1200">
          <a:solidFill>
            <a:schemeClr val="tx1"/>
          </a:solidFill>
          <a:latin typeface="+mn-lt"/>
          <a:ea typeface="+mn-ea"/>
          <a:cs typeface="+mn-cs"/>
        </a:defRPr>
      </a:lvl3pPr>
      <a:lvl4pPr marL="1466515" algn="l" defTabSz="977676" rtl="0" eaLnBrk="1" latinLnBrk="0" hangingPunct="1">
        <a:defRPr sz="1925" kern="1200">
          <a:solidFill>
            <a:schemeClr val="tx1"/>
          </a:solidFill>
          <a:latin typeface="+mn-lt"/>
          <a:ea typeface="+mn-ea"/>
          <a:cs typeface="+mn-cs"/>
        </a:defRPr>
      </a:lvl4pPr>
      <a:lvl5pPr marL="1955353" algn="l" defTabSz="977676" rtl="0" eaLnBrk="1" latinLnBrk="0" hangingPunct="1">
        <a:defRPr sz="1925" kern="1200">
          <a:solidFill>
            <a:schemeClr val="tx1"/>
          </a:solidFill>
          <a:latin typeface="+mn-lt"/>
          <a:ea typeface="+mn-ea"/>
          <a:cs typeface="+mn-cs"/>
        </a:defRPr>
      </a:lvl5pPr>
      <a:lvl6pPr marL="2444191" algn="l" defTabSz="977676" rtl="0" eaLnBrk="1" latinLnBrk="0" hangingPunct="1">
        <a:defRPr sz="1925" kern="1200">
          <a:solidFill>
            <a:schemeClr val="tx1"/>
          </a:solidFill>
          <a:latin typeface="+mn-lt"/>
          <a:ea typeface="+mn-ea"/>
          <a:cs typeface="+mn-cs"/>
        </a:defRPr>
      </a:lvl6pPr>
      <a:lvl7pPr marL="2933029" algn="l" defTabSz="977676" rtl="0" eaLnBrk="1" latinLnBrk="0" hangingPunct="1">
        <a:defRPr sz="1925" kern="1200">
          <a:solidFill>
            <a:schemeClr val="tx1"/>
          </a:solidFill>
          <a:latin typeface="+mn-lt"/>
          <a:ea typeface="+mn-ea"/>
          <a:cs typeface="+mn-cs"/>
        </a:defRPr>
      </a:lvl7pPr>
      <a:lvl8pPr marL="3421868" algn="l" defTabSz="977676" rtl="0" eaLnBrk="1" latinLnBrk="0" hangingPunct="1">
        <a:defRPr sz="1925" kern="1200">
          <a:solidFill>
            <a:schemeClr val="tx1"/>
          </a:solidFill>
          <a:latin typeface="+mn-lt"/>
          <a:ea typeface="+mn-ea"/>
          <a:cs typeface="+mn-cs"/>
        </a:defRPr>
      </a:lvl8pPr>
      <a:lvl9pPr marL="3910706" algn="l" defTabSz="977676" rtl="0" eaLnBrk="1" latinLnBrk="0" hangingPunct="1">
        <a:defRPr sz="19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27FC67-176F-4A6F-A818-5228D6AFA8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474" b="26390"/>
          <a:stretch/>
        </p:blipFill>
        <p:spPr>
          <a:xfrm>
            <a:off x="-112475" y="0"/>
            <a:ext cx="18288000" cy="7332663"/>
          </a:xfrm>
          <a:prstGeom prst="rect">
            <a:avLst/>
          </a:pr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DA3D31D-7FB3-4A6C-B94E-13A23BE50732}"/>
              </a:ext>
            </a:extLst>
          </p:cNvPr>
          <p:cNvSpPr/>
          <p:nvPr/>
        </p:nvSpPr>
        <p:spPr>
          <a:xfrm>
            <a:off x="1187659" y="293733"/>
            <a:ext cx="15912681" cy="6745196"/>
          </a:xfrm>
          <a:custGeom>
            <a:avLst/>
            <a:gdLst>
              <a:gd name="connsiteX0" fmla="*/ 7783100 w 15912681"/>
              <a:gd name="connsiteY0" fmla="*/ 3085308 h 6745196"/>
              <a:gd name="connsiteX1" fmla="*/ 11275378 w 15912681"/>
              <a:gd name="connsiteY1" fmla="*/ 3085308 h 6745196"/>
              <a:gd name="connsiteX2" fmla="*/ 11275378 w 15912681"/>
              <a:gd name="connsiteY2" fmla="*/ 5680835 h 6745196"/>
              <a:gd name="connsiteX3" fmla="*/ 7783100 w 15912681"/>
              <a:gd name="connsiteY3" fmla="*/ 5680835 h 6745196"/>
              <a:gd name="connsiteX4" fmla="*/ 3741608 w 15912681"/>
              <a:gd name="connsiteY4" fmla="*/ 3085308 h 6745196"/>
              <a:gd name="connsiteX5" fmla="*/ 7737382 w 15912681"/>
              <a:gd name="connsiteY5" fmla="*/ 3085308 h 6745196"/>
              <a:gd name="connsiteX6" fmla="*/ 7737382 w 15912681"/>
              <a:gd name="connsiteY6" fmla="*/ 5680835 h 6745196"/>
              <a:gd name="connsiteX7" fmla="*/ 3741608 w 15912681"/>
              <a:gd name="connsiteY7" fmla="*/ 5680835 h 6745196"/>
              <a:gd name="connsiteX8" fmla="*/ 0 w 15912681"/>
              <a:gd name="connsiteY8" fmla="*/ 3085308 h 6745196"/>
              <a:gd name="connsiteX9" fmla="*/ 3695890 w 15912681"/>
              <a:gd name="connsiteY9" fmla="*/ 3085308 h 6745196"/>
              <a:gd name="connsiteX10" fmla="*/ 3695890 w 15912681"/>
              <a:gd name="connsiteY10" fmla="*/ 5680835 h 6745196"/>
              <a:gd name="connsiteX11" fmla="*/ 0 w 15912681"/>
              <a:gd name="connsiteY11" fmla="*/ 5680835 h 6745196"/>
              <a:gd name="connsiteX12" fmla="*/ 11321096 w 15912681"/>
              <a:gd name="connsiteY12" fmla="*/ 1060317 h 6745196"/>
              <a:gd name="connsiteX13" fmla="*/ 15912681 w 15912681"/>
              <a:gd name="connsiteY13" fmla="*/ 1060317 h 6745196"/>
              <a:gd name="connsiteX14" fmla="*/ 15912681 w 15912681"/>
              <a:gd name="connsiteY14" fmla="*/ 6745196 h 6745196"/>
              <a:gd name="connsiteX15" fmla="*/ 0 w 15912681"/>
              <a:gd name="connsiteY15" fmla="*/ 6745196 h 6745196"/>
              <a:gd name="connsiteX16" fmla="*/ 0 w 15912681"/>
              <a:gd name="connsiteY16" fmla="*/ 5726554 h 6745196"/>
              <a:gd name="connsiteX17" fmla="*/ 3695890 w 15912681"/>
              <a:gd name="connsiteY17" fmla="*/ 5726554 h 6745196"/>
              <a:gd name="connsiteX18" fmla="*/ 3695890 w 15912681"/>
              <a:gd name="connsiteY18" fmla="*/ 5728773 h 6745196"/>
              <a:gd name="connsiteX19" fmla="*/ 3741608 w 15912681"/>
              <a:gd name="connsiteY19" fmla="*/ 5728773 h 6745196"/>
              <a:gd name="connsiteX20" fmla="*/ 3741608 w 15912681"/>
              <a:gd name="connsiteY20" fmla="*/ 5726554 h 6745196"/>
              <a:gd name="connsiteX21" fmla="*/ 11275378 w 15912681"/>
              <a:gd name="connsiteY21" fmla="*/ 5726554 h 6745196"/>
              <a:gd name="connsiteX22" fmla="*/ 11275378 w 15912681"/>
              <a:gd name="connsiteY22" fmla="*/ 5730598 h 6745196"/>
              <a:gd name="connsiteX23" fmla="*/ 11321096 w 15912681"/>
              <a:gd name="connsiteY23" fmla="*/ 5730598 h 6745196"/>
              <a:gd name="connsiteX24" fmla="*/ 11321096 w 15912681"/>
              <a:gd name="connsiteY24" fmla="*/ 5726554 h 6745196"/>
              <a:gd name="connsiteX25" fmla="*/ 15905257 w 15912681"/>
              <a:gd name="connsiteY25" fmla="*/ 5726554 h 6745196"/>
              <a:gd name="connsiteX26" fmla="*/ 15905257 w 15912681"/>
              <a:gd name="connsiteY26" fmla="*/ 5680835 h 6745196"/>
              <a:gd name="connsiteX27" fmla="*/ 11321096 w 15912681"/>
              <a:gd name="connsiteY27" fmla="*/ 5680835 h 6745196"/>
              <a:gd name="connsiteX28" fmla="*/ 11321096 w 15912681"/>
              <a:gd name="connsiteY28" fmla="*/ 3085308 h 6745196"/>
              <a:gd name="connsiteX29" fmla="*/ 11333895 w 15912681"/>
              <a:gd name="connsiteY29" fmla="*/ 3085308 h 6745196"/>
              <a:gd name="connsiteX30" fmla="*/ 11333895 w 15912681"/>
              <a:gd name="connsiteY30" fmla="*/ 3039589 h 6745196"/>
              <a:gd name="connsiteX31" fmla="*/ 11321096 w 15912681"/>
              <a:gd name="connsiteY31" fmla="*/ 3039589 h 6745196"/>
              <a:gd name="connsiteX32" fmla="*/ 0 w 15912681"/>
              <a:gd name="connsiteY32" fmla="*/ 0 h 6745196"/>
              <a:gd name="connsiteX33" fmla="*/ 15912681 w 15912681"/>
              <a:gd name="connsiteY33" fmla="*/ 0 h 6745196"/>
              <a:gd name="connsiteX34" fmla="*/ 15912681 w 15912681"/>
              <a:gd name="connsiteY34" fmla="*/ 1014598 h 6745196"/>
              <a:gd name="connsiteX35" fmla="*/ 11321096 w 15912681"/>
              <a:gd name="connsiteY35" fmla="*/ 1014598 h 6745196"/>
              <a:gd name="connsiteX36" fmla="*/ 11275378 w 15912681"/>
              <a:gd name="connsiteY36" fmla="*/ 1014598 h 6745196"/>
              <a:gd name="connsiteX37" fmla="*/ 7428 w 15912681"/>
              <a:gd name="connsiteY37" fmla="*/ 1014598 h 6745196"/>
              <a:gd name="connsiteX38" fmla="*/ 7428 w 15912681"/>
              <a:gd name="connsiteY38" fmla="*/ 1060317 h 6745196"/>
              <a:gd name="connsiteX39" fmla="*/ 11275378 w 15912681"/>
              <a:gd name="connsiteY39" fmla="*/ 1060317 h 6745196"/>
              <a:gd name="connsiteX40" fmla="*/ 11275378 w 15912681"/>
              <a:gd name="connsiteY40" fmla="*/ 3039589 h 6745196"/>
              <a:gd name="connsiteX41" fmla="*/ 7783100 w 15912681"/>
              <a:gd name="connsiteY41" fmla="*/ 3039589 h 6745196"/>
              <a:gd name="connsiteX42" fmla="*/ 7783100 w 15912681"/>
              <a:gd name="connsiteY42" fmla="*/ 3031980 h 6745196"/>
              <a:gd name="connsiteX43" fmla="*/ 7737382 w 15912681"/>
              <a:gd name="connsiteY43" fmla="*/ 3031980 h 6745196"/>
              <a:gd name="connsiteX44" fmla="*/ 7737382 w 15912681"/>
              <a:gd name="connsiteY44" fmla="*/ 3039589 h 6745196"/>
              <a:gd name="connsiteX45" fmla="*/ 0 w 15912681"/>
              <a:gd name="connsiteY45" fmla="*/ 3039589 h 674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5912681" h="6745196">
                <a:moveTo>
                  <a:pt x="7783100" y="3085308"/>
                </a:moveTo>
                <a:lnTo>
                  <a:pt x="11275378" y="3085308"/>
                </a:lnTo>
                <a:lnTo>
                  <a:pt x="11275378" y="5680835"/>
                </a:lnTo>
                <a:lnTo>
                  <a:pt x="7783100" y="5680835"/>
                </a:lnTo>
                <a:close/>
                <a:moveTo>
                  <a:pt x="3741608" y="3085308"/>
                </a:moveTo>
                <a:lnTo>
                  <a:pt x="7737382" y="3085308"/>
                </a:lnTo>
                <a:lnTo>
                  <a:pt x="7737382" y="5680835"/>
                </a:lnTo>
                <a:lnTo>
                  <a:pt x="3741608" y="5680835"/>
                </a:lnTo>
                <a:close/>
                <a:moveTo>
                  <a:pt x="0" y="3085308"/>
                </a:moveTo>
                <a:lnTo>
                  <a:pt x="3695890" y="3085308"/>
                </a:lnTo>
                <a:lnTo>
                  <a:pt x="3695890" y="5680835"/>
                </a:lnTo>
                <a:lnTo>
                  <a:pt x="0" y="5680835"/>
                </a:lnTo>
                <a:close/>
                <a:moveTo>
                  <a:pt x="11321096" y="1060317"/>
                </a:moveTo>
                <a:lnTo>
                  <a:pt x="15912681" y="1060317"/>
                </a:lnTo>
                <a:lnTo>
                  <a:pt x="15912681" y="6745196"/>
                </a:lnTo>
                <a:lnTo>
                  <a:pt x="0" y="6745196"/>
                </a:lnTo>
                <a:lnTo>
                  <a:pt x="0" y="5726554"/>
                </a:lnTo>
                <a:lnTo>
                  <a:pt x="3695890" y="5726554"/>
                </a:lnTo>
                <a:lnTo>
                  <a:pt x="3695890" y="5728773"/>
                </a:lnTo>
                <a:lnTo>
                  <a:pt x="3741608" y="5728773"/>
                </a:lnTo>
                <a:lnTo>
                  <a:pt x="3741608" y="5726554"/>
                </a:lnTo>
                <a:lnTo>
                  <a:pt x="11275378" y="5726554"/>
                </a:lnTo>
                <a:lnTo>
                  <a:pt x="11275378" y="5730598"/>
                </a:lnTo>
                <a:lnTo>
                  <a:pt x="11321096" y="5730598"/>
                </a:lnTo>
                <a:lnTo>
                  <a:pt x="11321096" y="5726554"/>
                </a:lnTo>
                <a:lnTo>
                  <a:pt x="15905257" y="5726554"/>
                </a:lnTo>
                <a:lnTo>
                  <a:pt x="15905257" y="5680835"/>
                </a:lnTo>
                <a:lnTo>
                  <a:pt x="11321096" y="5680835"/>
                </a:lnTo>
                <a:lnTo>
                  <a:pt x="11321096" y="3085308"/>
                </a:lnTo>
                <a:lnTo>
                  <a:pt x="11333895" y="3085308"/>
                </a:lnTo>
                <a:lnTo>
                  <a:pt x="11333895" y="3039589"/>
                </a:lnTo>
                <a:lnTo>
                  <a:pt x="11321096" y="3039589"/>
                </a:lnTo>
                <a:close/>
                <a:moveTo>
                  <a:pt x="0" y="0"/>
                </a:moveTo>
                <a:lnTo>
                  <a:pt x="15912681" y="0"/>
                </a:lnTo>
                <a:lnTo>
                  <a:pt x="15912681" y="1014598"/>
                </a:lnTo>
                <a:lnTo>
                  <a:pt x="11321096" y="1014598"/>
                </a:lnTo>
                <a:lnTo>
                  <a:pt x="11275378" y="1014598"/>
                </a:lnTo>
                <a:lnTo>
                  <a:pt x="7428" y="1014598"/>
                </a:lnTo>
                <a:lnTo>
                  <a:pt x="7428" y="1060317"/>
                </a:lnTo>
                <a:lnTo>
                  <a:pt x="11275378" y="1060317"/>
                </a:lnTo>
                <a:lnTo>
                  <a:pt x="11275378" y="3039589"/>
                </a:lnTo>
                <a:lnTo>
                  <a:pt x="7783100" y="3039589"/>
                </a:lnTo>
                <a:lnTo>
                  <a:pt x="7783100" y="3031980"/>
                </a:lnTo>
                <a:lnTo>
                  <a:pt x="7737382" y="3031980"/>
                </a:lnTo>
                <a:lnTo>
                  <a:pt x="7737382" y="3039589"/>
                </a:lnTo>
                <a:lnTo>
                  <a:pt x="0" y="3039589"/>
                </a:lnTo>
                <a:close/>
              </a:path>
            </a:pathLst>
          </a:custGeom>
          <a:gradFill>
            <a:gsLst>
              <a:gs pos="0">
                <a:srgbClr val="00B0F0">
                  <a:alpha val="60000"/>
                </a:srgbClr>
              </a:gs>
              <a:gs pos="100000">
                <a:srgbClr val="7030A0">
                  <a:alpha val="60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7971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</TotalTime>
  <Words>1</Words>
  <Application>Microsoft Office PowerPoint</Application>
  <PresentationFormat>Custom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Saila Sandeep Preetam</dc:creator>
  <cp:lastModifiedBy>Saila Sandeep Preetam</cp:lastModifiedBy>
  <cp:revision>8</cp:revision>
  <dcterms:created xsi:type="dcterms:W3CDTF">2021-06-01T14:39:07Z</dcterms:created>
  <dcterms:modified xsi:type="dcterms:W3CDTF">2021-06-02T07:25:56Z</dcterms:modified>
</cp:coreProperties>
</file>